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" d="100"/>
          <a:sy n="14" d="100"/>
        </p:scale>
        <p:origin x="157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5891626"/>
            <a:ext cx="30599777" cy="1253324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8908198"/>
            <a:ext cx="26999804" cy="869160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716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07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1916653"/>
            <a:ext cx="7762444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1916653"/>
            <a:ext cx="228373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045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80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8974945"/>
            <a:ext cx="31049774" cy="14974888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4091502"/>
            <a:ext cx="31049774" cy="7874940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5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9583264"/>
            <a:ext cx="152998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9583264"/>
            <a:ext cx="152998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812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916661"/>
            <a:ext cx="31049774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8824938"/>
            <a:ext cx="15229574" cy="432496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3149904"/>
            <a:ext cx="15229574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8824938"/>
            <a:ext cx="15304578" cy="432496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3149904"/>
            <a:ext cx="15304578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27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16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923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99982"/>
            <a:ext cx="11610853" cy="839993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5183304"/>
            <a:ext cx="18224867" cy="25583147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0799922"/>
            <a:ext cx="11610853" cy="20008190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506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99982"/>
            <a:ext cx="11610853" cy="839993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5183304"/>
            <a:ext cx="18224867" cy="25583147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0799922"/>
            <a:ext cx="11610853" cy="20008190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694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1916661"/>
            <a:ext cx="31049774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9583264"/>
            <a:ext cx="31049774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7E62-9C1B-4A27-8632-363F0B4C43EF}" type="datetimeFigureOut">
              <a:rPr lang="en-IN" smtClean="0"/>
              <a:t>30-11-2023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33366432"/>
            <a:ext cx="1214991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589-4109-4ED3-9842-394BA33123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23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8A53C-08CE-A404-D847-11CD5C850633}"/>
              </a:ext>
            </a:extLst>
          </p:cNvPr>
          <p:cNvSpPr txBox="1"/>
          <p:nvPr/>
        </p:nvSpPr>
        <p:spPr>
          <a:xfrm>
            <a:off x="-1728311" y="309369"/>
            <a:ext cx="3945636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17</a:t>
            </a:r>
            <a:r>
              <a:rPr lang="en-US" sz="5400" b="1" baseline="30000" dirty="0"/>
              <a:t>th</a:t>
            </a:r>
            <a:r>
              <a:rPr lang="en-US" sz="5400" b="1" dirty="0"/>
              <a:t>  International Conference on Polymer Science and Technology   </a:t>
            </a:r>
          </a:p>
          <a:p>
            <a:pPr algn="ctr"/>
            <a:r>
              <a:rPr lang="en-US" sz="5400" b="1" dirty="0"/>
              <a:t>December 10- 13, 2023 | Guwahati, INDIA</a:t>
            </a:r>
            <a:endParaRPr lang="en-US" sz="5400" b="1" cap="all" dirty="0"/>
          </a:p>
        </p:txBody>
      </p:sp>
      <p:pic>
        <p:nvPicPr>
          <p:cNvPr id="5" name="Picture 2" descr="https://event.iitg.ac.in/macro2023/img/right.png">
            <a:extLst>
              <a:ext uri="{FF2B5EF4-FFF2-40B4-BE49-F238E27FC236}">
                <a16:creationId xmlns:a16="http://schemas.microsoft.com/office/drawing/2014/main" id="{86683D4F-8F1A-DC6D-507D-1ABD94F6B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09242" y="44445"/>
            <a:ext cx="4321816" cy="2389879"/>
          </a:xfrm>
          <a:prstGeom prst="rect">
            <a:avLst/>
          </a:prstGeom>
          <a:noFill/>
        </p:spPr>
      </p:pic>
      <p:pic>
        <p:nvPicPr>
          <p:cNvPr id="7" name="Picture 2" descr="ICANN2019">
            <a:extLst>
              <a:ext uri="{FF2B5EF4-FFF2-40B4-BE49-F238E27FC236}">
                <a16:creationId xmlns:a16="http://schemas.microsoft.com/office/drawing/2014/main" id="{5823B606-339F-F620-BC8D-E131FF190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47" y="227528"/>
            <a:ext cx="2252314" cy="225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0F3AEC-551D-3EC2-87DA-B4F2C6251A4F}"/>
              </a:ext>
            </a:extLst>
          </p:cNvPr>
          <p:cNvSpPr txBox="1"/>
          <p:nvPr/>
        </p:nvSpPr>
        <p:spPr>
          <a:xfrm>
            <a:off x="888824" y="2671704"/>
            <a:ext cx="3422209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Name</a:t>
            </a:r>
          </a:p>
          <a:p>
            <a:pPr algn="ctr"/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Institute Name: TQR College, Corresponding author’s E-mail: abc@xyz.com</a:t>
            </a:r>
            <a:endParaRPr lang="en-IN" sz="105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CFB31-9A6F-B31C-6FEC-6DD33D6468CB}"/>
              </a:ext>
            </a:extLst>
          </p:cNvPr>
          <p:cNvSpPr txBox="1"/>
          <p:nvPr/>
        </p:nvSpPr>
        <p:spPr>
          <a:xfrm>
            <a:off x="812213" y="6055264"/>
            <a:ext cx="16561387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Objective/Aim of the study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867987-C3BB-6EC7-65E7-9DF83DD1E09D}"/>
              </a:ext>
            </a:extLst>
          </p:cNvPr>
          <p:cNvSpPr txBox="1"/>
          <p:nvPr/>
        </p:nvSpPr>
        <p:spPr>
          <a:xfrm>
            <a:off x="812213" y="12393479"/>
            <a:ext cx="16561387" cy="16712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Experimental Plan</a:t>
            </a: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D032F2-74B9-548C-2969-66DD3958BAD9}"/>
              </a:ext>
            </a:extLst>
          </p:cNvPr>
          <p:cNvSpPr txBox="1"/>
          <p:nvPr/>
        </p:nvSpPr>
        <p:spPr>
          <a:xfrm>
            <a:off x="888824" y="29440476"/>
            <a:ext cx="16465133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51A01A-DFC8-00BD-D89A-97661E2135B0}"/>
              </a:ext>
            </a:extLst>
          </p:cNvPr>
          <p:cNvSpPr txBox="1"/>
          <p:nvPr/>
        </p:nvSpPr>
        <p:spPr>
          <a:xfrm>
            <a:off x="17625061" y="6055264"/>
            <a:ext cx="17409242" cy="26130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Discussions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Note: You can change these sections as per your work flow, if required. </a:t>
            </a:r>
          </a:p>
          <a:p>
            <a:endParaRPr lang="en-US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US" sz="48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072358-35C0-F979-58CB-FFAEA11A6016}"/>
              </a:ext>
            </a:extLst>
          </p:cNvPr>
          <p:cNvSpPr txBox="1"/>
          <p:nvPr/>
        </p:nvSpPr>
        <p:spPr>
          <a:xfrm>
            <a:off x="17625062" y="32210465"/>
            <a:ext cx="17409242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References/Acknowledgement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4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69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Arnab Banerjee</dc:creator>
  <cp:lastModifiedBy>vimal katiyar</cp:lastModifiedBy>
  <cp:revision>4</cp:revision>
  <dcterms:created xsi:type="dcterms:W3CDTF">2023-11-30T16:02:17Z</dcterms:created>
  <dcterms:modified xsi:type="dcterms:W3CDTF">2023-11-30T17:03:52Z</dcterms:modified>
</cp:coreProperties>
</file>